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</p:sldIdLst>
  <p:sldSz cx="9144000" cy="5143500" type="screen16x9"/>
  <p:notesSz cx="9144000" cy="51435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34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478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52588" y="3291839"/>
            <a:ext cx="1389126" cy="184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4479" y="58623"/>
            <a:ext cx="2301240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478B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5639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752588" y="3291839"/>
            <a:ext cx="1389126" cy="184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61893" y="5009387"/>
            <a:ext cx="7682106" cy="134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61893" y="0"/>
            <a:ext cx="7682106" cy="1341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678180" cy="51434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2947416"/>
            <a:ext cx="4450080" cy="1335405"/>
          </a:xfrm>
          <a:custGeom>
            <a:avLst/>
            <a:gdLst/>
            <a:ahLst/>
            <a:cxnLst/>
            <a:rect l="l" t="t" r="r" b="b"/>
            <a:pathLst>
              <a:path w="4450080" h="1335404">
                <a:moveTo>
                  <a:pt x="0" y="1335024"/>
                </a:moveTo>
                <a:lnTo>
                  <a:pt x="4450080" y="1335024"/>
                </a:lnTo>
                <a:lnTo>
                  <a:pt x="4450080" y="0"/>
                </a:lnTo>
                <a:lnTo>
                  <a:pt x="0" y="0"/>
                </a:lnTo>
                <a:lnTo>
                  <a:pt x="0" y="133502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0634" y="66801"/>
            <a:ext cx="8142731" cy="1367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0873" y="1627377"/>
            <a:ext cx="8382253" cy="3157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56395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752588" y="3291839"/>
            <a:ext cx="1389126" cy="184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938259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661404" y="0"/>
            <a:ext cx="2482595" cy="22082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Retângulo 2">
            <a:extLst>
              <a:ext uri="{FF2B5EF4-FFF2-40B4-BE49-F238E27FC236}">
                <a16:creationId xmlns:a16="http://schemas.microsoft.com/office/drawing/2014/main" id="{39E88FD1-5F9D-44E6-A8D5-94E54AD0C9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025" y="2016760"/>
            <a:ext cx="7981950" cy="101600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88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latin typeface="Arial" panose="020B0604020202020204" pitchFamily="34" charset="0"/>
              </a:rPr>
              <a:t>CÓDIGO E TÍTULO DO TRABALHO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" name="Título 5">
            <a:extLst>
              <a:ext uri="{FF2B5EF4-FFF2-40B4-BE49-F238E27FC236}">
                <a16:creationId xmlns:a16="http://schemas.microsoft.com/office/drawing/2014/main" id="{9D18377C-A494-43CE-8C08-52A64351BA72}"/>
              </a:ext>
            </a:extLst>
          </p:cNvPr>
          <p:cNvSpPr txBox="1">
            <a:spLocks/>
          </p:cNvSpPr>
          <p:nvPr/>
        </p:nvSpPr>
        <p:spPr bwMode="auto">
          <a:xfrm>
            <a:off x="0" y="3783932"/>
            <a:ext cx="7752588" cy="845218"/>
          </a:xfrm>
          <a:prstGeom prst="rect">
            <a:avLst/>
          </a:prstGeom>
          <a:ln>
            <a:noFil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13" tIns="45706" rIns="91413" bIns="45706" anchor="ctr"/>
          <a:lstStyle>
            <a:lvl1pPr defTabSz="9128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1pPr>
            <a:lvl2pPr marL="742950" indent="-28575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2pPr>
            <a:lvl3pPr marL="1143000" indent="-228600" defTabSz="912813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3pPr>
            <a:lvl4pPr marL="1600200" indent="-228600" defTabSz="9128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4pPr>
            <a:lvl5pPr marL="2057400" indent="-228600" defTabSz="912813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6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Nome do Autor Principal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600" b="1" dirty="0">
                <a:latin typeface="Arial" panose="020B0604020202020204" pitchFamily="34" charset="0"/>
              </a:rPr>
              <a:t>Nomes dos demais Autores</a:t>
            </a:r>
            <a:br>
              <a:rPr lang="pt-BR" altLang="pt-BR" sz="1600" b="1" dirty="0">
                <a:latin typeface="Arial" panose="020B0604020202020204" pitchFamily="34" charset="0"/>
              </a:rPr>
            </a:br>
            <a:r>
              <a:rPr lang="pt-BR" altLang="pt-BR" sz="1600" b="1" dirty="0">
                <a:latin typeface="Arial" panose="020B0604020202020204" pitchFamily="34" charset="0"/>
              </a:rPr>
              <a:t>Instituição ou endereço para contato</a:t>
            </a:r>
            <a:endParaRPr lang="pt-BR" altLang="pt-BR" sz="1600" dirty="0">
              <a:latin typeface="Arial" panose="020B0604020202020204" pitchFamily="34" charset="0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3E9640E8-E819-4244-8499-F9BB8F449FA1}"/>
              </a:ext>
            </a:extLst>
          </p:cNvPr>
          <p:cNvSpPr/>
          <p:nvPr/>
        </p:nvSpPr>
        <p:spPr>
          <a:xfrm rot="10800000">
            <a:off x="0" y="0"/>
            <a:ext cx="1389126" cy="18493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8E2751-F9EB-476D-B504-A1F09F3C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399" y="66800"/>
            <a:ext cx="6629401" cy="1438149"/>
          </a:xfrm>
        </p:spPr>
        <p:txBody>
          <a:bodyPr/>
          <a:lstStyle/>
          <a:p>
            <a:pPr algn="ctr"/>
            <a:endParaRPr lang="pt-BR" dirty="0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F073B4-B5E0-4E02-97F5-8D7890745A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CD22EE9E-4B52-4098-8B1B-9E7E478B8C57}"/>
              </a:ext>
            </a:extLst>
          </p:cNvPr>
          <p:cNvSpPr/>
          <p:nvPr/>
        </p:nvSpPr>
        <p:spPr>
          <a:xfrm>
            <a:off x="8938259" y="2362200"/>
            <a:ext cx="205740" cy="411480"/>
          </a:xfrm>
          <a:custGeom>
            <a:avLst/>
            <a:gdLst/>
            <a:ahLst/>
            <a:cxnLst/>
            <a:rect l="l" t="t" r="r" b="b"/>
            <a:pathLst>
              <a:path w="205740" h="411480">
                <a:moveTo>
                  <a:pt x="0" y="411480"/>
                </a:moveTo>
                <a:lnTo>
                  <a:pt x="205740" y="411480"/>
                </a:lnTo>
                <a:lnTo>
                  <a:pt x="205740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F9F93675-90A8-47A3-8334-278B2BFA1F3C}"/>
              </a:ext>
            </a:extLst>
          </p:cNvPr>
          <p:cNvSpPr/>
          <p:nvPr/>
        </p:nvSpPr>
        <p:spPr>
          <a:xfrm>
            <a:off x="7924800" y="57150"/>
            <a:ext cx="1219199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25AF018-CB3B-49E5-9F57-EC863C8FAFB0}"/>
              </a:ext>
            </a:extLst>
          </p:cNvPr>
          <p:cNvSpPr/>
          <p:nvPr/>
        </p:nvSpPr>
        <p:spPr>
          <a:xfrm>
            <a:off x="0" y="4381497"/>
            <a:ext cx="914400" cy="762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8152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C1D3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14</Words>
  <Application>Microsoft Office PowerPoint</Application>
  <PresentationFormat>Apresentação na tela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ヒラギノ角ゴ Pro W3</vt:lpstr>
      <vt:lpstr>Office Theme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Zwiep</dc:creator>
  <cp:lastModifiedBy>Diego Silva</cp:lastModifiedBy>
  <cp:revision>5</cp:revision>
  <dcterms:created xsi:type="dcterms:W3CDTF">2018-09-24T13:51:57Z</dcterms:created>
  <dcterms:modified xsi:type="dcterms:W3CDTF">2018-09-24T14:20:13Z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2018-05-17T00:00:00Z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2018-09-24T00:00:00Z</vt:filetime>
  </property>
</Properties>
</file>