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2" r:id="rId3"/>
    <p:sldId id="256" r:id="rId4"/>
    <p:sldId id="267" r:id="rId5"/>
    <p:sldId id="265" r:id="rId6"/>
    <p:sldId id="268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6"/>
    <p:restoredTop sz="94545"/>
  </p:normalViewPr>
  <p:slideViewPr>
    <p:cSldViewPr snapToGrid="0" snapToObjects="1">
      <p:cViewPr varScale="1">
        <p:scale>
          <a:sx n="84" d="100"/>
          <a:sy n="84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0AF6444-0391-81EB-22F4-3E86FA1DF5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28" t="6567" r="3428" b="6567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9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inter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4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inter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53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udo cla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57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udo e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20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94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DEDA7B1-24EA-8644-973D-0D2AAD42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C6759-1B9B-B744-9397-FC21D1AC58A4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967014-E028-5C49-AA21-645C9E6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87A2D9-70AB-1146-94C3-7E296C90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81C9A6-469D-8343-9E03-5EA04510E3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45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9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6" r:id="rId3"/>
    <p:sldLayoutId id="2147483649" r:id="rId4"/>
    <p:sldLayoutId id="2147483650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CDBDFD1-DC5C-480C-91D8-BA8135232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21" y="2175977"/>
            <a:ext cx="10063957" cy="250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03BDE9F-2B0B-4905-AAB9-9EBC7D71967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2393787" y="383877"/>
            <a:ext cx="6574736" cy="14865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0B6E59C6-5458-479B-9461-54C5049013AD}"/>
              </a:ext>
            </a:extLst>
          </p:cNvPr>
          <p:cNvSpPr txBox="1">
            <a:spLocks/>
          </p:cNvSpPr>
          <p:nvPr/>
        </p:nvSpPr>
        <p:spPr>
          <a:xfrm>
            <a:off x="2569633" y="2582419"/>
            <a:ext cx="7357534" cy="9133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Código + Título Trabalho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B1957E8-3761-4AFC-B700-545F9F1FB430}"/>
              </a:ext>
            </a:extLst>
          </p:cNvPr>
          <p:cNvSpPr txBox="1">
            <a:spLocks/>
          </p:cNvSpPr>
          <p:nvPr/>
        </p:nvSpPr>
        <p:spPr>
          <a:xfrm>
            <a:off x="601610" y="4987566"/>
            <a:ext cx="7357534" cy="913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pt-BR" sz="2000" dirty="0">
                <a:latin typeface="Montserrat Medium" pitchFamily="2" charset="77"/>
              </a:rPr>
              <a:t>Nome do Autor Principal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pt-BR" sz="2000" dirty="0">
                <a:latin typeface="Montserrat Medium" pitchFamily="2" charset="77"/>
              </a:rPr>
              <a:t>Nomes dos demais Autores</a:t>
            </a:r>
            <a:br>
              <a:rPr lang="pt-BR" sz="2000" dirty="0">
                <a:latin typeface="Montserrat Medium" pitchFamily="2" charset="77"/>
              </a:rPr>
            </a:br>
            <a:r>
              <a:rPr lang="pt-BR" sz="2000" dirty="0">
                <a:latin typeface="Montserrat Medium" pitchFamily="2" charset="77"/>
              </a:rPr>
              <a:t>Instituição ou endereço para contato</a:t>
            </a:r>
          </a:p>
        </p:txBody>
      </p:sp>
    </p:spTree>
    <p:extLst>
      <p:ext uri="{BB962C8B-B14F-4D97-AF65-F5344CB8AC3E}">
        <p14:creationId xmlns:p14="http://schemas.microsoft.com/office/powerpoint/2010/main" val="13426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4080E18B-8D2E-13C6-A1EF-C28CBE07F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854" y="5502431"/>
            <a:ext cx="5104293" cy="1154088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EFC58FC7-B523-0F53-75FA-682FB434FE5C}"/>
              </a:ext>
            </a:extLst>
          </p:cNvPr>
          <p:cNvSpPr txBox="1">
            <a:spLocks/>
          </p:cNvSpPr>
          <p:nvPr/>
        </p:nvSpPr>
        <p:spPr>
          <a:xfrm>
            <a:off x="838200" y="9866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OBJETIVO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745FEC05-017B-1D47-442E-EB50D5AF8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055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pt-BR" altLang="pt-BR" sz="2000" dirty="0" err="1">
                <a:latin typeface="+mj-lt"/>
              </a:rPr>
              <a:t>Lorem</a:t>
            </a:r>
            <a:r>
              <a:rPr lang="pt-BR" altLang="pt-BR" sz="2000" dirty="0">
                <a:latin typeface="+mj-lt"/>
              </a:rPr>
              <a:t> ipsum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amet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consectetur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adipiscing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elit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sed</a:t>
            </a:r>
            <a:r>
              <a:rPr lang="pt-BR" altLang="pt-BR" sz="2000" dirty="0">
                <a:latin typeface="+mj-lt"/>
              </a:rPr>
              <a:t> do </a:t>
            </a:r>
            <a:r>
              <a:rPr lang="pt-BR" altLang="pt-BR" sz="2000" dirty="0" err="1">
                <a:latin typeface="+mj-lt"/>
              </a:rPr>
              <a:t>eiusmod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tempor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incididunt</a:t>
            </a:r>
            <a:r>
              <a:rPr lang="pt-BR" altLang="pt-BR" sz="2000" dirty="0">
                <a:latin typeface="+mj-lt"/>
              </a:rPr>
              <a:t> ut labore et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magna </a:t>
            </a:r>
            <a:r>
              <a:rPr lang="pt-BR" altLang="pt-BR" sz="2000" dirty="0" err="1">
                <a:latin typeface="+mj-lt"/>
              </a:rPr>
              <a:t>aliqua</a:t>
            </a:r>
            <a:r>
              <a:rPr lang="pt-BR" altLang="pt-BR" sz="2000" dirty="0">
                <a:latin typeface="+mj-lt"/>
              </a:rPr>
              <a:t>. Ut </a:t>
            </a:r>
            <a:r>
              <a:rPr lang="pt-BR" altLang="pt-BR" sz="2000" dirty="0" err="1">
                <a:latin typeface="+mj-lt"/>
              </a:rPr>
              <a:t>enim</a:t>
            </a:r>
            <a:r>
              <a:rPr lang="pt-BR" altLang="pt-BR" sz="2000" dirty="0">
                <a:latin typeface="+mj-lt"/>
              </a:rPr>
              <a:t> ad </a:t>
            </a:r>
            <a:r>
              <a:rPr lang="pt-BR" altLang="pt-BR" sz="2000" dirty="0" err="1">
                <a:latin typeface="+mj-lt"/>
              </a:rPr>
              <a:t>minim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veniam</a:t>
            </a:r>
            <a:r>
              <a:rPr lang="pt-BR" altLang="pt-BR" sz="2000" dirty="0">
                <a:latin typeface="+mj-lt"/>
              </a:rPr>
              <a:t>, quis </a:t>
            </a:r>
            <a:r>
              <a:rPr lang="pt-BR" altLang="pt-BR" sz="2000" dirty="0" err="1">
                <a:latin typeface="+mj-lt"/>
              </a:rPr>
              <a:t>nostrud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exercitation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ullamco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laboris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nisi</a:t>
            </a:r>
            <a:r>
              <a:rPr lang="pt-BR" altLang="pt-BR" sz="2000" dirty="0">
                <a:latin typeface="+mj-lt"/>
              </a:rPr>
              <a:t> ut </a:t>
            </a:r>
            <a:r>
              <a:rPr lang="pt-BR" altLang="pt-BR" sz="2000" dirty="0" err="1">
                <a:latin typeface="+mj-lt"/>
              </a:rPr>
              <a:t>aliquip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commodo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consequat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Duis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aute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irure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reprehenderit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voluptate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velit</a:t>
            </a:r>
            <a:r>
              <a:rPr lang="pt-BR" altLang="pt-BR" sz="2000" dirty="0">
                <a:latin typeface="+mj-lt"/>
              </a:rPr>
              <a:t> esse </a:t>
            </a:r>
            <a:r>
              <a:rPr lang="pt-BR" altLang="pt-BR" sz="2000" dirty="0" err="1">
                <a:latin typeface="+mj-lt"/>
              </a:rPr>
              <a:t>cillum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eu </a:t>
            </a:r>
            <a:r>
              <a:rPr lang="pt-BR" altLang="pt-BR" sz="2000" dirty="0" err="1">
                <a:latin typeface="+mj-lt"/>
              </a:rPr>
              <a:t>fugiat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nulla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pariatur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Excepteur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occaecat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cupidatat</a:t>
            </a:r>
            <a:r>
              <a:rPr lang="pt-BR" altLang="pt-BR" sz="2000" dirty="0">
                <a:latin typeface="+mj-lt"/>
              </a:rPr>
              <a:t> non </a:t>
            </a:r>
            <a:r>
              <a:rPr lang="pt-BR" altLang="pt-BR" sz="2000" dirty="0" err="1">
                <a:latin typeface="+mj-lt"/>
              </a:rPr>
              <a:t>proident</a:t>
            </a:r>
            <a:r>
              <a:rPr lang="pt-BR" altLang="pt-BR" sz="2000" dirty="0">
                <a:latin typeface="+mj-lt"/>
              </a:rPr>
              <a:t>, sunt in culpa </a:t>
            </a:r>
            <a:r>
              <a:rPr lang="pt-BR" altLang="pt-BR" sz="2000" dirty="0" err="1">
                <a:latin typeface="+mj-lt"/>
              </a:rPr>
              <a:t>qui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officia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deserunt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mollit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anim</a:t>
            </a:r>
            <a:r>
              <a:rPr lang="pt-BR" altLang="pt-BR" sz="2000" dirty="0">
                <a:latin typeface="+mj-lt"/>
              </a:rPr>
              <a:t> id est </a:t>
            </a:r>
            <a:r>
              <a:rPr lang="pt-BR" altLang="pt-BR" sz="2000" dirty="0" err="1">
                <a:latin typeface="+mj-lt"/>
              </a:rPr>
              <a:t>laborum</a:t>
            </a:r>
            <a:r>
              <a:rPr lang="pt-BR" altLang="pt-BR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469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2FEE3D4-9B17-7890-6E2F-3E20556FA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854" y="5502431"/>
            <a:ext cx="5104293" cy="1154088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7CC768C1-5279-3FB7-7312-AD2A919BE404}"/>
              </a:ext>
            </a:extLst>
          </p:cNvPr>
          <p:cNvSpPr txBox="1">
            <a:spLocks/>
          </p:cNvSpPr>
          <p:nvPr/>
        </p:nvSpPr>
        <p:spPr>
          <a:xfrm>
            <a:off x="838200" y="9866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METODOLOGIA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73317F77-F9C7-87D6-7AC9-2775A8927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055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pt-BR" altLang="pt-BR" sz="2000" dirty="0" err="1">
                <a:latin typeface="+mj-lt"/>
              </a:rPr>
              <a:t>Lorem</a:t>
            </a:r>
            <a:r>
              <a:rPr lang="pt-BR" altLang="pt-BR" sz="2000" dirty="0">
                <a:latin typeface="+mj-lt"/>
              </a:rPr>
              <a:t> ipsum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amet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consectetur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adipiscing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elit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sed</a:t>
            </a:r>
            <a:r>
              <a:rPr lang="pt-BR" altLang="pt-BR" sz="2000" dirty="0">
                <a:latin typeface="+mj-lt"/>
              </a:rPr>
              <a:t> do </a:t>
            </a:r>
            <a:r>
              <a:rPr lang="pt-BR" altLang="pt-BR" sz="2000" dirty="0" err="1">
                <a:latin typeface="+mj-lt"/>
              </a:rPr>
              <a:t>eiusmod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tempor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incididunt</a:t>
            </a:r>
            <a:r>
              <a:rPr lang="pt-BR" altLang="pt-BR" sz="2000" dirty="0">
                <a:latin typeface="+mj-lt"/>
              </a:rPr>
              <a:t> ut labore et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magna </a:t>
            </a:r>
            <a:r>
              <a:rPr lang="pt-BR" altLang="pt-BR" sz="2000" dirty="0" err="1">
                <a:latin typeface="+mj-lt"/>
              </a:rPr>
              <a:t>aliqua</a:t>
            </a:r>
            <a:r>
              <a:rPr lang="pt-BR" altLang="pt-BR" sz="2000" dirty="0">
                <a:latin typeface="+mj-lt"/>
              </a:rPr>
              <a:t>. Ut </a:t>
            </a:r>
            <a:r>
              <a:rPr lang="pt-BR" altLang="pt-BR" sz="2000" dirty="0" err="1">
                <a:latin typeface="+mj-lt"/>
              </a:rPr>
              <a:t>enim</a:t>
            </a:r>
            <a:r>
              <a:rPr lang="pt-BR" altLang="pt-BR" sz="2000" dirty="0">
                <a:latin typeface="+mj-lt"/>
              </a:rPr>
              <a:t> ad </a:t>
            </a:r>
            <a:r>
              <a:rPr lang="pt-BR" altLang="pt-BR" sz="2000" dirty="0" err="1">
                <a:latin typeface="+mj-lt"/>
              </a:rPr>
              <a:t>minim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veniam</a:t>
            </a:r>
            <a:r>
              <a:rPr lang="pt-BR" altLang="pt-BR" sz="2000" dirty="0">
                <a:latin typeface="+mj-lt"/>
              </a:rPr>
              <a:t>, quis </a:t>
            </a:r>
            <a:r>
              <a:rPr lang="pt-BR" altLang="pt-BR" sz="2000" dirty="0" err="1">
                <a:latin typeface="+mj-lt"/>
              </a:rPr>
              <a:t>nostrud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exercitation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ullamco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laboris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nisi</a:t>
            </a:r>
            <a:r>
              <a:rPr lang="pt-BR" altLang="pt-BR" sz="2000" dirty="0">
                <a:latin typeface="+mj-lt"/>
              </a:rPr>
              <a:t> ut </a:t>
            </a:r>
            <a:r>
              <a:rPr lang="pt-BR" altLang="pt-BR" sz="2000" dirty="0" err="1">
                <a:latin typeface="+mj-lt"/>
              </a:rPr>
              <a:t>aliquip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commodo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consequat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Duis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aute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irure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reprehenderit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voluptate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velit</a:t>
            </a:r>
            <a:r>
              <a:rPr lang="pt-BR" altLang="pt-BR" sz="2000" dirty="0">
                <a:latin typeface="+mj-lt"/>
              </a:rPr>
              <a:t> esse </a:t>
            </a:r>
            <a:r>
              <a:rPr lang="pt-BR" altLang="pt-BR" sz="2000" dirty="0" err="1">
                <a:latin typeface="+mj-lt"/>
              </a:rPr>
              <a:t>cillum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eu </a:t>
            </a:r>
            <a:r>
              <a:rPr lang="pt-BR" altLang="pt-BR" sz="2000" dirty="0" err="1">
                <a:latin typeface="+mj-lt"/>
              </a:rPr>
              <a:t>fugiat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nulla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pariatur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Excepteur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occaecat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cupidatat</a:t>
            </a:r>
            <a:r>
              <a:rPr lang="pt-BR" altLang="pt-BR" sz="2000" dirty="0">
                <a:latin typeface="+mj-lt"/>
              </a:rPr>
              <a:t> non </a:t>
            </a:r>
            <a:r>
              <a:rPr lang="pt-BR" altLang="pt-BR" sz="2000" dirty="0" err="1">
                <a:latin typeface="+mj-lt"/>
              </a:rPr>
              <a:t>proident</a:t>
            </a:r>
            <a:r>
              <a:rPr lang="pt-BR" altLang="pt-BR" sz="2000" dirty="0">
                <a:latin typeface="+mj-lt"/>
              </a:rPr>
              <a:t>, sunt in culpa </a:t>
            </a:r>
            <a:r>
              <a:rPr lang="pt-BR" altLang="pt-BR" sz="2000" dirty="0" err="1">
                <a:latin typeface="+mj-lt"/>
              </a:rPr>
              <a:t>qui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officia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deserunt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mollit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anim</a:t>
            </a:r>
            <a:r>
              <a:rPr lang="pt-BR" altLang="pt-BR" sz="2000" dirty="0">
                <a:latin typeface="+mj-lt"/>
              </a:rPr>
              <a:t> id est </a:t>
            </a:r>
            <a:r>
              <a:rPr lang="pt-BR" altLang="pt-BR" sz="2000" dirty="0" err="1">
                <a:latin typeface="+mj-lt"/>
              </a:rPr>
              <a:t>laborum</a:t>
            </a:r>
            <a:r>
              <a:rPr lang="pt-BR" altLang="pt-BR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11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5381C0B-548C-435D-9CC4-063ED664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854" y="5502431"/>
            <a:ext cx="5104293" cy="115408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9EE4E597-FC8B-C1FD-C52B-E8D3A0E5E704}"/>
              </a:ext>
            </a:extLst>
          </p:cNvPr>
          <p:cNvSpPr txBox="1">
            <a:spLocks/>
          </p:cNvSpPr>
          <p:nvPr/>
        </p:nvSpPr>
        <p:spPr>
          <a:xfrm>
            <a:off x="838200" y="9866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PRINCIPAIS RESULTADOS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854A22C-147C-5E1B-067B-3D3FFB769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055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pt-BR" altLang="pt-BR" sz="2000" dirty="0" err="1">
                <a:latin typeface="+mj-lt"/>
              </a:rPr>
              <a:t>Lorem</a:t>
            </a:r>
            <a:r>
              <a:rPr lang="pt-BR" altLang="pt-BR" sz="2000" dirty="0">
                <a:latin typeface="+mj-lt"/>
              </a:rPr>
              <a:t> ipsum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amet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consectetur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adipiscing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elit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sed</a:t>
            </a:r>
            <a:r>
              <a:rPr lang="pt-BR" altLang="pt-BR" sz="2000" dirty="0">
                <a:latin typeface="+mj-lt"/>
              </a:rPr>
              <a:t> do </a:t>
            </a:r>
            <a:r>
              <a:rPr lang="pt-BR" altLang="pt-BR" sz="2000" dirty="0" err="1">
                <a:latin typeface="+mj-lt"/>
              </a:rPr>
              <a:t>eiusmod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tempor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incididunt</a:t>
            </a:r>
            <a:r>
              <a:rPr lang="pt-BR" altLang="pt-BR" sz="2000" dirty="0">
                <a:latin typeface="+mj-lt"/>
              </a:rPr>
              <a:t> ut labore et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magna </a:t>
            </a:r>
            <a:r>
              <a:rPr lang="pt-BR" altLang="pt-BR" sz="2000" dirty="0" err="1">
                <a:latin typeface="+mj-lt"/>
              </a:rPr>
              <a:t>aliqua</a:t>
            </a:r>
            <a:r>
              <a:rPr lang="pt-BR" altLang="pt-BR" sz="2000" dirty="0">
                <a:latin typeface="+mj-lt"/>
              </a:rPr>
              <a:t>. Ut </a:t>
            </a:r>
            <a:r>
              <a:rPr lang="pt-BR" altLang="pt-BR" sz="2000" dirty="0" err="1">
                <a:latin typeface="+mj-lt"/>
              </a:rPr>
              <a:t>enim</a:t>
            </a:r>
            <a:r>
              <a:rPr lang="pt-BR" altLang="pt-BR" sz="2000" dirty="0">
                <a:latin typeface="+mj-lt"/>
              </a:rPr>
              <a:t> ad </a:t>
            </a:r>
            <a:r>
              <a:rPr lang="pt-BR" altLang="pt-BR" sz="2000" dirty="0" err="1">
                <a:latin typeface="+mj-lt"/>
              </a:rPr>
              <a:t>minim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veniam</a:t>
            </a:r>
            <a:r>
              <a:rPr lang="pt-BR" altLang="pt-BR" sz="2000" dirty="0">
                <a:latin typeface="+mj-lt"/>
              </a:rPr>
              <a:t>, quis </a:t>
            </a:r>
            <a:r>
              <a:rPr lang="pt-BR" altLang="pt-BR" sz="2000" dirty="0" err="1">
                <a:latin typeface="+mj-lt"/>
              </a:rPr>
              <a:t>nostrud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exercitation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ullamco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laboris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nisi</a:t>
            </a:r>
            <a:r>
              <a:rPr lang="pt-BR" altLang="pt-BR" sz="2000" dirty="0">
                <a:latin typeface="+mj-lt"/>
              </a:rPr>
              <a:t> ut </a:t>
            </a:r>
            <a:r>
              <a:rPr lang="pt-BR" altLang="pt-BR" sz="2000" dirty="0" err="1">
                <a:latin typeface="+mj-lt"/>
              </a:rPr>
              <a:t>aliquip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commodo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consequat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Duis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aute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irure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reprehenderit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voluptate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velit</a:t>
            </a:r>
            <a:r>
              <a:rPr lang="pt-BR" altLang="pt-BR" sz="2000" dirty="0">
                <a:latin typeface="+mj-lt"/>
              </a:rPr>
              <a:t> esse </a:t>
            </a:r>
            <a:r>
              <a:rPr lang="pt-BR" altLang="pt-BR" sz="2000" dirty="0" err="1">
                <a:latin typeface="+mj-lt"/>
              </a:rPr>
              <a:t>cillum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eu </a:t>
            </a:r>
            <a:r>
              <a:rPr lang="pt-BR" altLang="pt-BR" sz="2000" dirty="0" err="1">
                <a:latin typeface="+mj-lt"/>
              </a:rPr>
              <a:t>fugiat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nulla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pariatur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Excepteur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occaecat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cupidatat</a:t>
            </a:r>
            <a:r>
              <a:rPr lang="pt-BR" altLang="pt-BR" sz="2000" dirty="0">
                <a:latin typeface="+mj-lt"/>
              </a:rPr>
              <a:t> non </a:t>
            </a:r>
            <a:r>
              <a:rPr lang="pt-BR" altLang="pt-BR" sz="2000" dirty="0" err="1">
                <a:latin typeface="+mj-lt"/>
              </a:rPr>
              <a:t>proident</a:t>
            </a:r>
            <a:r>
              <a:rPr lang="pt-BR" altLang="pt-BR" sz="2000" dirty="0">
                <a:latin typeface="+mj-lt"/>
              </a:rPr>
              <a:t>, sunt in culpa </a:t>
            </a:r>
            <a:r>
              <a:rPr lang="pt-BR" altLang="pt-BR" sz="2000" dirty="0" err="1">
                <a:latin typeface="+mj-lt"/>
              </a:rPr>
              <a:t>qui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officia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deserunt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mollit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anim</a:t>
            </a:r>
            <a:r>
              <a:rPr lang="pt-BR" altLang="pt-BR" sz="2000" dirty="0">
                <a:latin typeface="+mj-lt"/>
              </a:rPr>
              <a:t> id est </a:t>
            </a:r>
            <a:r>
              <a:rPr lang="pt-BR" altLang="pt-BR" sz="2000" dirty="0" err="1">
                <a:latin typeface="+mj-lt"/>
              </a:rPr>
              <a:t>laborum</a:t>
            </a:r>
            <a:r>
              <a:rPr lang="pt-BR" altLang="pt-BR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74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8608B-9FFD-44C0-91C3-D101DCC0564E}"/>
              </a:ext>
            </a:extLst>
          </p:cNvPr>
          <p:cNvSpPr txBox="1">
            <a:spLocks/>
          </p:cNvSpPr>
          <p:nvPr/>
        </p:nvSpPr>
        <p:spPr>
          <a:xfrm>
            <a:off x="838200" y="9866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PRINCIPAIS CONCLUSÕES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3B983763-DC9D-478C-81F7-5C07A3003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055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e Hand" pitchFamily="66" charset="0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pt-BR" altLang="pt-BR" sz="2000" dirty="0" err="1">
                <a:latin typeface="+mj-lt"/>
              </a:rPr>
              <a:t>Lorem</a:t>
            </a:r>
            <a:r>
              <a:rPr lang="pt-BR" altLang="pt-BR" sz="2000" dirty="0">
                <a:latin typeface="+mj-lt"/>
              </a:rPr>
              <a:t> ipsum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amet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consectetur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adipiscing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elit</a:t>
            </a:r>
            <a:r>
              <a:rPr lang="pt-BR" altLang="pt-BR" sz="2000" dirty="0">
                <a:latin typeface="+mj-lt"/>
              </a:rPr>
              <a:t>, </a:t>
            </a:r>
            <a:r>
              <a:rPr lang="pt-BR" altLang="pt-BR" sz="2000" dirty="0" err="1">
                <a:latin typeface="+mj-lt"/>
              </a:rPr>
              <a:t>sed</a:t>
            </a:r>
            <a:r>
              <a:rPr lang="pt-BR" altLang="pt-BR" sz="2000" dirty="0">
                <a:latin typeface="+mj-lt"/>
              </a:rPr>
              <a:t> do </a:t>
            </a:r>
            <a:r>
              <a:rPr lang="pt-BR" altLang="pt-BR" sz="2000" dirty="0" err="1">
                <a:latin typeface="+mj-lt"/>
              </a:rPr>
              <a:t>eiusmod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tempor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incididunt</a:t>
            </a:r>
            <a:r>
              <a:rPr lang="pt-BR" altLang="pt-BR" sz="2000" dirty="0">
                <a:latin typeface="+mj-lt"/>
              </a:rPr>
              <a:t> ut labore et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magna </a:t>
            </a:r>
            <a:r>
              <a:rPr lang="pt-BR" altLang="pt-BR" sz="2000" dirty="0" err="1">
                <a:latin typeface="+mj-lt"/>
              </a:rPr>
              <a:t>aliqua</a:t>
            </a:r>
            <a:r>
              <a:rPr lang="pt-BR" altLang="pt-BR" sz="2000" dirty="0">
                <a:latin typeface="+mj-lt"/>
              </a:rPr>
              <a:t>. Ut </a:t>
            </a:r>
            <a:r>
              <a:rPr lang="pt-BR" altLang="pt-BR" sz="2000" dirty="0" err="1">
                <a:latin typeface="+mj-lt"/>
              </a:rPr>
              <a:t>enim</a:t>
            </a:r>
            <a:r>
              <a:rPr lang="pt-BR" altLang="pt-BR" sz="2000" dirty="0">
                <a:latin typeface="+mj-lt"/>
              </a:rPr>
              <a:t> ad </a:t>
            </a:r>
            <a:r>
              <a:rPr lang="pt-BR" altLang="pt-BR" sz="2000" dirty="0" err="1">
                <a:latin typeface="+mj-lt"/>
              </a:rPr>
              <a:t>minim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veniam</a:t>
            </a:r>
            <a:r>
              <a:rPr lang="pt-BR" altLang="pt-BR" sz="2000" dirty="0">
                <a:latin typeface="+mj-lt"/>
              </a:rPr>
              <a:t>, quis </a:t>
            </a:r>
            <a:r>
              <a:rPr lang="pt-BR" altLang="pt-BR" sz="2000" dirty="0" err="1">
                <a:latin typeface="+mj-lt"/>
              </a:rPr>
              <a:t>nostrud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exercitation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ullamco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laboris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nisi</a:t>
            </a:r>
            <a:r>
              <a:rPr lang="pt-BR" altLang="pt-BR" sz="2000" dirty="0">
                <a:latin typeface="+mj-lt"/>
              </a:rPr>
              <a:t> ut </a:t>
            </a:r>
            <a:r>
              <a:rPr lang="pt-BR" altLang="pt-BR" sz="2000" dirty="0" err="1">
                <a:latin typeface="+mj-lt"/>
              </a:rPr>
              <a:t>aliquip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ex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ea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commodo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consequat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Duis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aute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irure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reprehenderit</a:t>
            </a:r>
            <a:r>
              <a:rPr lang="pt-BR" altLang="pt-BR" sz="2000" dirty="0">
                <a:latin typeface="+mj-lt"/>
              </a:rPr>
              <a:t> in </a:t>
            </a:r>
            <a:r>
              <a:rPr lang="pt-BR" altLang="pt-BR" sz="2000" dirty="0" err="1">
                <a:latin typeface="+mj-lt"/>
              </a:rPr>
              <a:t>voluptate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velit</a:t>
            </a:r>
            <a:r>
              <a:rPr lang="pt-BR" altLang="pt-BR" sz="2000" dirty="0">
                <a:latin typeface="+mj-lt"/>
              </a:rPr>
              <a:t> esse </a:t>
            </a:r>
            <a:r>
              <a:rPr lang="pt-BR" altLang="pt-BR" sz="2000" dirty="0" err="1">
                <a:latin typeface="+mj-lt"/>
              </a:rPr>
              <a:t>cillum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dolore</a:t>
            </a:r>
            <a:r>
              <a:rPr lang="pt-BR" altLang="pt-BR" sz="2000" dirty="0">
                <a:latin typeface="+mj-lt"/>
              </a:rPr>
              <a:t> eu </a:t>
            </a:r>
            <a:r>
              <a:rPr lang="pt-BR" altLang="pt-BR" sz="2000" dirty="0" err="1">
                <a:latin typeface="+mj-lt"/>
              </a:rPr>
              <a:t>fugiat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nulla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pariatur</a:t>
            </a:r>
            <a:r>
              <a:rPr lang="pt-BR" altLang="pt-BR" sz="2000" dirty="0">
                <a:latin typeface="+mj-lt"/>
              </a:rPr>
              <a:t>. </a:t>
            </a:r>
            <a:r>
              <a:rPr lang="pt-BR" altLang="pt-BR" sz="2000" dirty="0" err="1">
                <a:latin typeface="+mj-lt"/>
              </a:rPr>
              <a:t>Excepteur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sint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occaecat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cupidatat</a:t>
            </a:r>
            <a:r>
              <a:rPr lang="pt-BR" altLang="pt-BR" sz="2000" dirty="0">
                <a:latin typeface="+mj-lt"/>
              </a:rPr>
              <a:t> non </a:t>
            </a:r>
            <a:r>
              <a:rPr lang="pt-BR" altLang="pt-BR" sz="2000" dirty="0" err="1">
                <a:latin typeface="+mj-lt"/>
              </a:rPr>
              <a:t>proident</a:t>
            </a:r>
            <a:r>
              <a:rPr lang="pt-BR" altLang="pt-BR" sz="2000" dirty="0">
                <a:latin typeface="+mj-lt"/>
              </a:rPr>
              <a:t>, sunt in culpa </a:t>
            </a:r>
            <a:r>
              <a:rPr lang="pt-BR" altLang="pt-BR" sz="2000" dirty="0" err="1">
                <a:latin typeface="+mj-lt"/>
              </a:rPr>
              <a:t>qui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officia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deserunt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mollit</a:t>
            </a:r>
            <a:r>
              <a:rPr lang="pt-BR" altLang="pt-BR" sz="2000" dirty="0">
                <a:latin typeface="+mj-lt"/>
              </a:rPr>
              <a:t> </a:t>
            </a:r>
            <a:r>
              <a:rPr lang="pt-BR" altLang="pt-BR" sz="2000" dirty="0" err="1">
                <a:latin typeface="+mj-lt"/>
              </a:rPr>
              <a:t>anim</a:t>
            </a:r>
            <a:r>
              <a:rPr lang="pt-BR" altLang="pt-BR" sz="2000" dirty="0">
                <a:latin typeface="+mj-lt"/>
              </a:rPr>
              <a:t> id est </a:t>
            </a:r>
            <a:r>
              <a:rPr lang="pt-BR" altLang="pt-BR" sz="2000" dirty="0" err="1">
                <a:latin typeface="+mj-lt"/>
              </a:rPr>
              <a:t>laborum</a:t>
            </a:r>
            <a:r>
              <a:rPr lang="pt-BR" altLang="pt-BR" sz="2000" dirty="0">
                <a:latin typeface="+mj-lt"/>
              </a:rPr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B880C70-7B85-5EFD-0D03-0B6A030D9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854" y="5502431"/>
            <a:ext cx="5104293" cy="115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6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84A5C0EC-6532-43BF-8402-3E049123A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23" y="2837620"/>
            <a:ext cx="4786631" cy="15283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EF667BB-B055-4118-BE5D-D2A11FAD1F1C}"/>
              </a:ext>
            </a:extLst>
          </p:cNvPr>
          <p:cNvSpPr txBox="1">
            <a:spLocks/>
          </p:cNvSpPr>
          <p:nvPr/>
        </p:nvSpPr>
        <p:spPr>
          <a:xfrm>
            <a:off x="4442678" y="2372678"/>
            <a:ext cx="7357534" cy="913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4FE5439-20C1-6F09-5FD8-7248A4287FE7}"/>
              </a:ext>
            </a:extLst>
          </p:cNvPr>
          <p:cNvSpPr txBox="1">
            <a:spLocks/>
          </p:cNvSpPr>
          <p:nvPr/>
        </p:nvSpPr>
        <p:spPr>
          <a:xfrm>
            <a:off x="2802289" y="3520286"/>
            <a:ext cx="10638313" cy="1528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060"/>
              </a:lnSpc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Nome do autor apresentador</a:t>
            </a:r>
          </a:p>
          <a:p>
            <a:pPr algn="ctr">
              <a:lnSpc>
                <a:spcPts val="306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  <a:p>
            <a:pPr algn="ctr">
              <a:lnSpc>
                <a:spcPts val="306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E-mail / Telefone</a:t>
            </a:r>
          </a:p>
        </p:txBody>
      </p:sp>
    </p:spTree>
    <p:extLst>
      <p:ext uri="{BB962C8B-B14F-4D97-AF65-F5344CB8AC3E}">
        <p14:creationId xmlns:p14="http://schemas.microsoft.com/office/powerpoint/2010/main" val="158506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342</Words>
  <Application>Microsoft Macintosh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abreu</dc:creator>
  <cp:lastModifiedBy>Rodrigo Rocha de Abreu</cp:lastModifiedBy>
  <cp:revision>10</cp:revision>
  <dcterms:created xsi:type="dcterms:W3CDTF">2022-02-22T14:41:21Z</dcterms:created>
  <dcterms:modified xsi:type="dcterms:W3CDTF">2023-06-14T14:22:44Z</dcterms:modified>
</cp:coreProperties>
</file>