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sldIdLst>
    <p:sldId id="258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FFFFFF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30"/>
  </p:normalViewPr>
  <p:slideViewPr>
    <p:cSldViewPr snapToGrid="0" snapToObjects="1">
      <p:cViewPr varScale="1">
        <p:scale>
          <a:sx n="20" d="100"/>
          <a:sy n="20" d="100"/>
        </p:scale>
        <p:origin x="34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8612-AF9F-4A45-A3B3-8F039FCE9C0F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61E2-ACF0-D94A-AF26-AECF9FAA6BA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51BB6F8-FC48-D917-7D91-707D152B56ED}"/>
              </a:ext>
            </a:extLst>
          </p:cNvPr>
          <p:cNvSpPr/>
          <p:nvPr userDrawn="1"/>
        </p:nvSpPr>
        <p:spPr>
          <a:xfrm>
            <a:off x="2227451" y="7070108"/>
            <a:ext cx="27944386" cy="36130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7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4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3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8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4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2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8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7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8336B09-8233-77CA-41FD-93DFB8F3E2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9488" t="8859"/>
          <a:stretch/>
        </p:blipFill>
        <p:spPr>
          <a:xfrm>
            <a:off x="-1" y="0"/>
            <a:ext cx="32399289" cy="432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6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441B96F-BC71-4418-9CBD-952AEAE61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325" y="0"/>
            <a:ext cx="27224639" cy="6779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61B9ED4-578F-4B47-960B-B4E026F5A131}"/>
              </a:ext>
            </a:extLst>
          </p:cNvPr>
          <p:cNvSpPr/>
          <p:nvPr/>
        </p:nvSpPr>
        <p:spPr>
          <a:xfrm>
            <a:off x="2587325" y="7631094"/>
            <a:ext cx="27224639" cy="333862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7DFC9F3-6D0F-43A3-93FD-AD981EBD76F5}"/>
              </a:ext>
            </a:extLst>
          </p:cNvPr>
          <p:cNvSpPr txBox="1">
            <a:spLocks/>
          </p:cNvSpPr>
          <p:nvPr/>
        </p:nvSpPr>
        <p:spPr>
          <a:xfrm>
            <a:off x="2189730" y="8906520"/>
            <a:ext cx="28019829" cy="189372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24299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6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9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pt-BR" sz="8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4C655149-52E6-43C0-A935-E19B2B419BC0}"/>
              </a:ext>
            </a:extLst>
          </p:cNvPr>
          <p:cNvSpPr txBox="1">
            <a:spLocks/>
          </p:cNvSpPr>
          <p:nvPr/>
        </p:nvSpPr>
        <p:spPr>
          <a:xfrm>
            <a:off x="2189730" y="11273961"/>
            <a:ext cx="28019829" cy="434409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607482" indent="-607482" algn="l" defTabSz="2429927" rtl="0" eaLnBrk="1" latinLnBrk="0" hangingPunct="1">
              <a:lnSpc>
                <a:spcPct val="90000"/>
              </a:lnSpc>
              <a:spcBef>
                <a:spcPts val="265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2445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37408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5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52371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67335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682298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97261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12225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27188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1</a:t>
            </a:r>
          </a:p>
          <a:p>
            <a:pPr algn="ctr"/>
            <a:r>
              <a:rPr lang="pt-BR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2</a:t>
            </a:r>
          </a:p>
          <a:p>
            <a:pPr algn="ctr"/>
            <a:r>
              <a:rPr lang="pt-BR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3</a:t>
            </a:r>
          </a:p>
        </p:txBody>
      </p:sp>
      <p:cxnSp>
        <p:nvCxnSpPr>
          <p:cNvPr id="10" name="Conector Reto 2">
            <a:extLst>
              <a:ext uri="{FF2B5EF4-FFF2-40B4-BE49-F238E27FC236}">
                <a16:creationId xmlns:a16="http://schemas.microsoft.com/office/drawing/2014/main" id="{78090AC7-89E4-4186-A7BC-6132DBB856A3}"/>
              </a:ext>
            </a:extLst>
          </p:cNvPr>
          <p:cNvCxnSpPr>
            <a:cxnSpLocks/>
          </p:cNvCxnSpPr>
          <p:nvPr/>
        </p:nvCxnSpPr>
        <p:spPr>
          <a:xfrm>
            <a:off x="3104130" y="15618052"/>
            <a:ext cx="26191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493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</Words>
  <Application>Microsoft Macintosh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Rodrigo Rocha de Abreu</cp:lastModifiedBy>
  <cp:revision>23</cp:revision>
  <dcterms:created xsi:type="dcterms:W3CDTF">2019-07-24T13:08:39Z</dcterms:created>
  <dcterms:modified xsi:type="dcterms:W3CDTF">2023-06-14T14:26:55Z</dcterms:modified>
</cp:coreProperties>
</file>